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3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5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68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12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33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1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6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7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CEE7-8C76-4763-A528-722DBF0DF098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7B421E-1FD2-4609-8CE3-A1B5FA24B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17" y="380009"/>
            <a:ext cx="9072748" cy="57595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МБОУ 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Хову-Аксынская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СОШ»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структурное подразделение детский сад «Солнышко»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с.Хову-Аксы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Чеди-Хольского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кожууна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РТ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540000"/>
                </a:solidFill>
              </a:rPr>
              <a:t>Тема: Музейная педагогика в ДОУ.</a:t>
            </a:r>
            <a:br>
              <a:rPr lang="ru-RU" sz="4000" dirty="0" smtClean="0">
                <a:solidFill>
                  <a:srgbClr val="540000"/>
                </a:solidFill>
              </a:rPr>
            </a:br>
            <a:r>
              <a:rPr lang="ru-RU" sz="4000" dirty="0" smtClean="0">
                <a:solidFill>
                  <a:srgbClr val="540000"/>
                </a:solidFill>
              </a:rPr>
              <a:t>Преемственность </a:t>
            </a:r>
            <a:r>
              <a:rPr lang="ru-RU" sz="4000" dirty="0">
                <a:solidFill>
                  <a:srgbClr val="540000"/>
                </a:solidFill>
              </a:rPr>
              <a:t>тувинских народных традиций воспитания и современной педагогической культуры тувинцев.</a:t>
            </a:r>
            <a:br>
              <a:rPr lang="ru-RU" sz="4000" dirty="0">
                <a:solidFill>
                  <a:srgbClr val="54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Куулар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Айлана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Геннадьевна –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</a:rPr>
              <a:t>Сереп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</a:rPr>
              <a:t>Айыраа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2">
                    <a:lumMod val="50000"/>
                  </a:schemeClr>
                </a:solidFill>
              </a:rPr>
              <a:t>Игорьевна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родитель</a:t>
            </a: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576" y="439388"/>
            <a:ext cx="8977306" cy="59614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	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548" y="603938"/>
            <a:ext cx="8959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Обряды, традиции, обычаи сопутствовали каждому шагу человека от рождения до смерти, организуя его трудовую, социальную и личную жизнь. Обязательные для всего общества, они духовно сплачивали народ. Их особенностью являются стойкость, основанная на вере людей в магическую силу ритуалов.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Бережно передаваемые из рода в род, традиции выполняли роль исторической памяти, осуществляя связь поколений.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Для формирования личности дошкольника народный праздник имеет значение в нескольких аспектах: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-народные праздники знакомят детей с народными традициями и историей тувинского народа, своеобразием быта, обычаев, костюма, взаимоотношений между взрослыми и детьми;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-народные праздники связаны с воспитанием уважения к нравственным ценностям: честности, добросовестности, доброте и милосердии, великодушии, справедливости и др.;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-методически грамотное проведение народных праздников формирует праздничную культуру детей дошкольного возраста.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Народные праздники всегда являлись неотъемлемой частью духовной культуры народа, его жизни. Невозможно найти периода в истории человечества, в котором бы не существовало праздника.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6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891" y="285008"/>
            <a:ext cx="90727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Заключение.</a:t>
            </a:r>
          </a:p>
          <a:p>
            <a:endParaRPr lang="ru-RU" b="0" i="0" dirty="0" smtClean="0">
              <a:solidFill>
                <a:schemeClr val="accent4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Итак, главную роль, конечно, в сохранении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тувинской национальной культуры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играет семья, потому что первоначальные знания дети получают о них от родителей. И насколько родители знают эти обычаи, настолько они их и передают своим детям. Только значительно позднее детьми в полной мере усваиваются духовные ценности тувинской культуры.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Мы должны бережно хранить тувинские традиции и обычаи древности, чтобы не терять связь времён и поколений. Например, среди них был и остается наш древний обычай жить честным и полезным трудом, работая не только для себя, но и для общества, ради возрождения Родины. 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Сегодня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многие из нас понимают, что очень важно не утратить духовные ценности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тувинского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народа (доброту, религиозность, патриотизм, сплоченность), способствовать их передаче следующим поколениям путём приобщения к богатой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тувинской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национальной культуре.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       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Исторические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обычаи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тувинского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народа уникальны. Народные обычаи и обряды были и остаются неотъемлемой составной частью духовной культуры народа. Сможем ли мы их сохранить и передать дальше? Да. Но только в том случае, если осознаем утраченные ценности жизненно необходимыми в будущем. Именно народные обычаи выражают душу народа, украшают её жизнь, придают ей неповторимость, укрепляют связь поколений.</a:t>
            </a:r>
          </a:p>
          <a:p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9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5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99" y="548978"/>
            <a:ext cx="4333102" cy="289079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55772" y="926275"/>
            <a:ext cx="4001984" cy="4790499"/>
          </a:xfrm>
        </p:spPr>
        <p:txBody>
          <a:bodyPr>
            <a:normAutofit fontScale="92500"/>
          </a:bodyPr>
          <a:lstStyle/>
          <a:p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540000"/>
                </a:solidFill>
              </a:rPr>
              <a:t>Музей</a:t>
            </a:r>
            <a:r>
              <a:rPr lang="ru-RU" sz="2400" i="1" dirty="0" smtClean="0">
                <a:solidFill>
                  <a:srgbClr val="540000"/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научное и научно-просветительское учреждение,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осуществляющее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комплектование, хранение и изучение памятников естественной истории, материальной и духовной культуры- первоисточников знаний о развитии природы и человеческого общества»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1" y="3665407"/>
            <a:ext cx="4353680" cy="30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		    </a:t>
            </a:r>
            <a:r>
              <a:rPr lang="ru-RU" sz="3100" b="1" u="sng" dirty="0" smtClean="0">
                <a:solidFill>
                  <a:schemeClr val="accent4">
                    <a:lumMod val="75000"/>
                  </a:schemeClr>
                </a:solidFill>
              </a:rPr>
              <a:t>АКТУАЛЬНОСТЬ</a:t>
            </a:r>
            <a:endParaRPr lang="ru-RU" sz="31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3793"/>
            <a:ext cx="8596668" cy="4497570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Музейная педагогика в последние десятилетия приобретает большую популярность в системе дошкольного образования и воспитания — создаются музейные программы, выходят книги, разрабатываются методические рекомендации. Мини-музеи в детском саду актуальны и эффективны. Они дают ребенку возможность экспериментировать, синтезировать полученные знания, развивать творческие способности и коммуникативные навыки.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Музейная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Основной целью музейной педагогики является: приобщение к музеям подрастающего поколения, творческое развитие личности и формирование познавательной активности.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chemeClr val="accent5">
                    <a:lumMod val="75000"/>
                  </a:schemeClr>
                </a:solidFill>
              </a:rPr>
              <a:t>Принципы музейной педагогики в ДОУ</a:t>
            </a:r>
            <a:endParaRPr lang="ru-RU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810" y="1413163"/>
            <a:ext cx="8538452" cy="496388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Наглядность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Динамичность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Доступность детям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Содержательность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Сочетание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предметного мира музея с программой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Последовательность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ознакомления с музейными коллекциями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Гуманизм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Поощрение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детских вопросов и фантазий при восприятии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и просмотра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Активность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детей в усвоении музейного наследия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Подвижность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структуры занятий-экскурсий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rgbClr val="540000"/>
              </a:solidFill>
            </a:endParaRPr>
          </a:p>
          <a:p>
            <a:endParaRPr lang="ru-RU" sz="2400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>
                <a:solidFill>
                  <a:srgbClr val="540000"/>
                </a:solidFill>
              </a:rPr>
              <a:t>Организация мини-музея в детском </a:t>
            </a:r>
            <a:r>
              <a:rPr lang="ru-RU" sz="2000" u="sng" dirty="0" smtClean="0">
                <a:solidFill>
                  <a:srgbClr val="540000"/>
                </a:solidFill>
              </a:rPr>
              <a:t>саду</a:t>
            </a:r>
            <a:br>
              <a:rPr lang="ru-RU" sz="2000" u="sng" dirty="0" smtClean="0">
                <a:solidFill>
                  <a:srgbClr val="540000"/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Мини-музей – это особое, специальное организованное пространство ДОУ, способствующее расширению кругозора и ребёнка, повышению образованности, воспитанности, приобщению к вечным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ценностям.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9660" r="25195"/>
          <a:stretch/>
        </p:blipFill>
        <p:spPr>
          <a:xfrm>
            <a:off x="2778734" y="2161307"/>
            <a:ext cx="4560217" cy="432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04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u="sng" dirty="0">
                <a:solidFill>
                  <a:srgbClr val="540000"/>
                </a:solidFill>
              </a:rPr>
              <a:t>Преемственность тувинских народных традиций воспитания </a:t>
            </a:r>
            <a:r>
              <a:rPr lang="ru-RU" sz="1800" u="sng" dirty="0" smtClean="0">
                <a:solidFill>
                  <a:srgbClr val="540000"/>
                </a:solidFill>
              </a:rPr>
              <a:t/>
            </a:r>
            <a:br>
              <a:rPr lang="ru-RU" sz="1800" u="sng" dirty="0" smtClean="0">
                <a:solidFill>
                  <a:srgbClr val="540000"/>
                </a:solidFill>
              </a:rPr>
            </a:br>
            <a:r>
              <a:rPr lang="ru-RU" sz="1800" u="sng" dirty="0" smtClean="0">
                <a:solidFill>
                  <a:srgbClr val="540000"/>
                </a:solidFill>
              </a:rPr>
              <a:t>и </a:t>
            </a:r>
            <a:r>
              <a:rPr lang="ru-RU" sz="1800" u="sng" dirty="0">
                <a:solidFill>
                  <a:srgbClr val="540000"/>
                </a:solidFill>
              </a:rPr>
              <a:t>современной педагогической культуры тувинцев</a:t>
            </a:r>
            <a:r>
              <a:rPr lang="ru-RU" sz="1800" dirty="0">
                <a:solidFill>
                  <a:srgbClr val="540000"/>
                </a:solidFill>
              </a:rPr>
              <a:t>.</a:t>
            </a:r>
            <a:br>
              <a:rPr lang="ru-RU" sz="1800" dirty="0">
                <a:solidFill>
                  <a:srgbClr val="540000"/>
                </a:solidFill>
              </a:rPr>
            </a:br>
            <a:endParaRPr lang="ru-RU" sz="1800" dirty="0">
              <a:solidFill>
                <a:srgbClr val="54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139" y="1306286"/>
            <a:ext cx="9144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540000"/>
                </a:solidFill>
                <a:effectLst/>
                <a:latin typeface="YS Text"/>
              </a:rPr>
              <a:t>	Преемственность</a:t>
            </a:r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YS Text"/>
              </a:rPr>
              <a:t> -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условие непрерывного развития. Одновременно сама перманентность в развитии есть конкретное проявление преемственной связи будущего с прошлым через настоящее. Определенный порядок, определенная последовательность перехода от одного к другому, от предшественника к преемнику, разумеется, не предполагает примитивную прямолинейность. Взаимосвязь в развитии не исключает ни равномерного поступательного движения от низших форм к высшим, ни скачков, ни цикличности и повторяемости.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	Преемственность поколений обеспечивается воспитанием, которое выступает, как фактор социального развития личности и духовного прогресса народа.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	Непрерывность в воспитании, являясь одной из главных сторон преемственности поколений, предполагает единообразие в подходе к детям среди самих воспитателей, согласованность между домашним и общественным воспитанием, педагогический оптимизм – опору на достигнутые результаты в воспитании для преодоления отдельных отрицательных черт поведения воспитанников, обеспечение правильного соотношения между целями воспитания и т. п.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	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00080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668547" cy="57199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3" y="486888"/>
            <a:ext cx="86685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Велика роль народных традиций в воспитании подрастающего поколения. Наиболее значительным периодом в нравственном становлении личности является дошкольный возраст. Этот возраст характеризуется повышенной восприимчивостью к внешним влияниям, верой в воспитанность всего, чему учат, что говорят, в безусловность и необходимость нравственных норм, бескомпромиссность в нравственных требованиях к другим, непосредственность в поведении. Это является залогом обучения и воспитания дошкольников.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Нынешнее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поколение должны приобщаться к национальной культуре, т.к. наше сегодня, как когда - то наше прошлое, также творит традиции и обычаи будущего. А нужно 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детям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знать обычаи, которыми руководствовались наши далекие предки? Да,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необходимо.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Дети должны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знать не только историю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 и традиции и обычаи национальной культуры; осознавать, понимать и активно участвовать в возрождении национальной культуры,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самореализовывать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себя как личность, любящую свою Родину, свой народ и все, что связано с народной культурой, например,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тувинские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национальные обычаи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2926" cy="61355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751344"/>
            <a:ext cx="8906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	Дети должны прочувствовать и понять важность преемственности традиций поколений это воспитывается целенаправленной работой воспитателей и учителей.</a:t>
            </a:r>
          </a:p>
          <a:p>
            <a:pPr algn="just"/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	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детском саду у дошкольников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сохраняется интерес через чтение художественной литературы, а воспитание подрастающего поколения имеет традиция прислушиваться к советам народной мудрости в виде пословиц, поговорок, сказок, загадок, которые , как правило, несут идеи трудового воспитания</a:t>
            </a: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.</a:t>
            </a:r>
          </a:p>
          <a:p>
            <a:pPr algn="just"/>
            <a:r>
              <a:rPr lang="ru-RU" dirty="0">
                <a:solidFill>
                  <a:srgbClr val="181818"/>
                </a:solidFill>
                <a:latin typeface="Open Sans"/>
              </a:rPr>
              <a:t>	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Педагогика труда – одна из сильнейших традиций в культуре человечества, которая учит трудолюбию с малых лет. Сначала это труд в семейной жизни по самообслуживанию, бытовым делам, помощи взрослым, затем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и в дальнейшем.</a:t>
            </a:r>
            <a:endParaRPr lang="ru-RU" b="0" i="0" dirty="0" smtClean="0">
              <a:solidFill>
                <a:schemeClr val="accent1">
                  <a:lumMod val="50000"/>
                </a:schemeClr>
              </a:solidFill>
              <a:effectLst/>
              <a:latin typeface="Open Sans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Система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народных традиций, обычаев является одним из эффективных средств воспитания, так как осуществляет механизм передачи норм поведения, культурных и духовных ценностей от одного поколения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другому.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812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348343"/>
            <a:ext cx="8882743" cy="58624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Традиции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обычаи, обряды, праздники, содержащие в себе надежно проверенные временем и историческим отбором знаний, умений и навыков человечества, представляют для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дощкольного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образования предмет социальной востребованности и актуальности. Что вызывает горячее стремление следовать хорошим примерам, установившимся нормам и правилам. Необходимо создать у дошкольников определенное отношение к народным традициям и обычаям, отношение глубокого уважения, понимания их сущности, желание изучать 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следовать примеру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людей.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Традиции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как бы организуют связь поколений, на них держится духовно 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нравственная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жизнь народа. Преемственность старших и младших основывается именно на традициях. Чем многообразнее традиции, тем духовно богаче народ.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Пословицы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наглядно показывают, как уважительно и почтенно относились к обычаям и традициям наши предки, какое огромное воспитательное значение имели они у разных народов. Обычаи входят в состав традиции вместе с обрядами. Раскрывая роль традиций в воспитании подрастающего поколения, мы берем в качестве отправной точки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народную мудрость.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911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177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Open Sans</vt:lpstr>
      <vt:lpstr>Trebuchet MS</vt:lpstr>
      <vt:lpstr>Wingdings 3</vt:lpstr>
      <vt:lpstr>YS Text</vt:lpstr>
      <vt:lpstr>Аспект</vt:lpstr>
      <vt:lpstr>МБОУ «Хову-Аксынская СОШ»  структурное подразделение детский сад «Солнышко» с.Хову-Аксы Чеди-Хольского кожууна РТ  Тема: Музейная педагогика в ДОУ. Преемственность тувинских народных традиций воспитания и современной педагогической культуры тувинцев.    Куулар Айлана Геннадьевна – воспитатель  Сереп Айыраа Игорьевна - родитель</vt:lpstr>
      <vt:lpstr>Презентация PowerPoint</vt:lpstr>
      <vt:lpstr>         АКТУАЛЬНОСТЬ</vt:lpstr>
      <vt:lpstr>Принципы музейной педагогики в ДОУ</vt:lpstr>
      <vt:lpstr>Организация мини-музея в детском саду  Мини-музей – это особое, специальное организованное пространство ДОУ, способствующее расширению кругозора и ребёнка, повышению образованности, воспитанности, приобщению к вечным ценностям.</vt:lpstr>
      <vt:lpstr>Преемственность тувинских народных традиций воспитания  и современной педагогической культуры тувинцев. </vt:lpstr>
      <vt:lpstr>  </vt:lpstr>
      <vt:lpstr>      </vt:lpstr>
      <vt:lpstr>     Традиции, обычаи, обряды, праздники, содержащие в себе надежно проверенные временем и историческим отбором знаний, умений и навыков человечества, представляют для дощкольного образования предмет социальной востребованности и актуальности. Что вызывает горячее стремление следовать хорошим примерам, установившимся нормам и правилам. Необходимо создать у дошкольников определенное отношение к народным традициям и обычаям, отношение глубокого уважения, понимания их сущности, желание изучать и следовать примеру людей.  Традиции как бы организуют связь поколений, на них держится духовно - нравственная жизнь народа. Преемственность старших и младших основывается именно на традициях. Чем многообразнее традиции, тем духовно богаче народ.  Пословицы наглядно показывают, как уважительно и почтенно относились к обычаям и традициям наши предки, какое огромное воспитательное значение имели они у разных народов. Обычаи входят в состав традиции вместе с обрядами. Раскрывая роль традиций в воспитании подрастающего поколения, мы берем в качестве отправной точки народную мудрость.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Музейная педагогика в ДОУ. Преемственность тувинских народных традиций воспитания и современной педагогической культуры тувинцев.      Куулар Айлана Геннадьевна  воспитатель МБОУ «Хову-Аксынская СОШ»  структурное подразделение детский сад «Солнышко» с.Хову-Аксы Чеди-Хольского кожууна РТ </dc:title>
  <dc:creator>Адвокат</dc:creator>
  <cp:lastModifiedBy>Адвокат</cp:lastModifiedBy>
  <cp:revision>31</cp:revision>
  <dcterms:created xsi:type="dcterms:W3CDTF">2021-11-28T04:05:52Z</dcterms:created>
  <dcterms:modified xsi:type="dcterms:W3CDTF">2021-11-29T14:23:04Z</dcterms:modified>
</cp:coreProperties>
</file>