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2" r:id="rId2"/>
    <p:sldId id="279" r:id="rId3"/>
    <p:sldId id="258" r:id="rId4"/>
    <p:sldId id="259" r:id="rId5"/>
    <p:sldId id="260" r:id="rId6"/>
    <p:sldId id="261" r:id="rId7"/>
    <p:sldId id="280" r:id="rId8"/>
    <p:sldId id="281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7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00CC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4" autoAdjust="0"/>
    <p:restoredTop sz="94505" autoAdjust="0"/>
  </p:normalViewPr>
  <p:slideViewPr>
    <p:cSldViewPr>
      <p:cViewPr varScale="1">
        <p:scale>
          <a:sx n="102" d="100"/>
          <a:sy n="102" d="100"/>
        </p:scale>
        <p:origin x="40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8D412-CC18-4A3D-8C97-5F4F074A79F5}" type="datetimeFigureOut">
              <a:rPr lang="ru-RU" smtClean="0"/>
              <a:t>30.11.2023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B7D58-8347-4150-82B5-F92C15CF49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08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118395F-D435-4258-BD51-740B23AED89F}" type="datetimeFigureOut">
              <a:rPr lang="ru-RU" smtClean="0"/>
              <a:pPr/>
              <a:t>30.11.2023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C88909E-7963-4998-811A-64BB71BACA8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5.gif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microsoft.com/office/2007/relationships/hdphoto" Target="../media/hdphoto1.wdp"/><Relationship Id="rId4" Type="http://schemas.openxmlformats.org/officeDocument/2006/relationships/image" Target="../media/image4.gif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9712" y="332656"/>
            <a:ext cx="52565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Куулар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Айлана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Геннадьевна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МБДОУ д/с «Солнышко»</a:t>
            </a:r>
          </a:p>
          <a:p>
            <a:pPr algn="ctr"/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.Хову-Аксы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698392" cy="312568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Цель:</a:t>
            </a:r>
            <a:r>
              <a:rPr lang="ru-RU" sz="20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Развитие грамматического строя речи.</a:t>
            </a:r>
            <a:br>
              <a:rPr lang="ru-RU" sz="20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0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Задачи: </a:t>
            </a:r>
            <a:r>
              <a:rPr lang="ru-RU" sz="20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практиковать  в образовании имен существительных с уменьшительно-ласкательными суффиксами</a:t>
            </a:r>
            <a:r>
              <a:rPr lang="ru-RU" sz="2400" b="1" i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i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развивать речь, мышление.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Закреплять умение образовывать имена существительные </a:t>
            </a:r>
            <a:r>
              <a:rPr lang="ru-RU" sz="2400" b="1" i="1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мн.числа</a:t>
            </a: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Р.П.,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Совершенствовать  умение образовывать относительные прилагательные;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Воспитывать желание помочь сказочному герою.</a:t>
            </a:r>
            <a:br>
              <a:rPr lang="ru-RU" sz="24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0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i="1" dirty="0" smtClean="0">
                <a:ln w="24500" cmpd="dbl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Презентация «Маша и Медведь» </a:t>
            </a:r>
            <a:endParaRPr lang="ru-RU" sz="3200" b="1" i="1" dirty="0">
              <a:ln w="24500" cmpd="dbl">
                <a:solidFill>
                  <a:srgbClr val="C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00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материал для презентации\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4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3653" flipH="1">
            <a:off x="536710" y="124918"/>
            <a:ext cx="1990761" cy="1928549"/>
          </a:xfrm>
          <a:prstGeom prst="rect">
            <a:avLst/>
          </a:prstGeom>
          <a:noFill/>
        </p:spPr>
      </p:pic>
      <p:pic>
        <p:nvPicPr>
          <p:cNvPr id="10242" name="Picture 2" descr="O:\материал для презентации\10809be0d9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69153">
            <a:off x="436632" y="2928678"/>
            <a:ext cx="2679700" cy="2346325"/>
          </a:xfrm>
          <a:prstGeom prst="rect">
            <a:avLst/>
          </a:prstGeom>
          <a:noFill/>
        </p:spPr>
      </p:pic>
      <p:pic>
        <p:nvPicPr>
          <p:cNvPr id="10243" name="Picture 3" descr="O:\материал для презентации\b1fdf80b86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071546"/>
            <a:ext cx="2551957" cy="5372858"/>
          </a:xfrm>
          <a:prstGeom prst="rect">
            <a:avLst/>
          </a:prstGeom>
          <a:noFill/>
        </p:spPr>
      </p:pic>
      <p:pic>
        <p:nvPicPr>
          <p:cNvPr id="6" name="Picture 3" descr="O:\материал для презентации\колок.png"/>
          <p:cNvPicPr>
            <a:picLocks noChangeAspect="1" noChangeArrowheads="1"/>
          </p:cNvPicPr>
          <p:nvPr/>
        </p:nvPicPr>
        <p:blipFill>
          <a:blip r:embed="rId6" cstate="print"/>
          <a:srcRect l="16906" t="35631" r="16870" b="49740"/>
          <a:stretch>
            <a:fillRect/>
          </a:stretch>
        </p:blipFill>
        <p:spPr bwMode="auto">
          <a:xfrm>
            <a:off x="3286084" y="0"/>
            <a:ext cx="5857916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материал для презентации\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4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3653" flipH="1">
            <a:off x="536710" y="124918"/>
            <a:ext cx="1990761" cy="1928549"/>
          </a:xfrm>
          <a:prstGeom prst="rect">
            <a:avLst/>
          </a:prstGeom>
          <a:noFill/>
        </p:spPr>
      </p:pic>
      <p:pic>
        <p:nvPicPr>
          <p:cNvPr id="11266" name="Picture 2" descr="O:\материал для презентации\dc701436b9b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572008"/>
            <a:ext cx="1554299" cy="1557776"/>
          </a:xfrm>
          <a:prstGeom prst="rect">
            <a:avLst/>
          </a:prstGeom>
          <a:noFill/>
        </p:spPr>
      </p:pic>
      <p:pic>
        <p:nvPicPr>
          <p:cNvPr id="11267" name="Picture 3" descr="O:\материал для презентации\2b7cfa533f3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571876"/>
            <a:ext cx="2143124" cy="2143124"/>
          </a:xfrm>
          <a:prstGeom prst="rect">
            <a:avLst/>
          </a:prstGeom>
          <a:noFill/>
        </p:spPr>
      </p:pic>
      <p:pic>
        <p:nvPicPr>
          <p:cNvPr id="11269" name="Picture 5" descr="O:\материал для презентации\rg1024_beach_b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5072074"/>
            <a:ext cx="1240285" cy="1237184"/>
          </a:xfrm>
          <a:prstGeom prst="rect">
            <a:avLst/>
          </a:prstGeom>
          <a:noFill/>
        </p:spPr>
      </p:pic>
      <p:pic>
        <p:nvPicPr>
          <p:cNvPr id="11270" name="Picture 6" descr="O:\материал для презентации\467b8ea607ba.pn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6858016" y="5214950"/>
            <a:ext cx="1059732" cy="1041401"/>
          </a:xfrm>
          <a:prstGeom prst="rect">
            <a:avLst/>
          </a:prstGeom>
          <a:noFill/>
        </p:spPr>
      </p:pic>
      <p:pic>
        <p:nvPicPr>
          <p:cNvPr id="7170" name="Picture 2" descr="O:\материал для презентации\Без имячмени-1.png"/>
          <p:cNvPicPr>
            <a:picLocks noChangeAspect="1" noChangeArrowheads="1"/>
          </p:cNvPicPr>
          <p:nvPr/>
        </p:nvPicPr>
        <p:blipFill>
          <a:blip r:embed="rId8" cstate="print"/>
          <a:srcRect l="34404" t="36996" r="36522" b="51300"/>
          <a:stretch>
            <a:fillRect/>
          </a:stretch>
        </p:blipFill>
        <p:spPr bwMode="auto">
          <a:xfrm>
            <a:off x="6572232" y="142852"/>
            <a:ext cx="2571768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438 -0.20532 C -0.26215 -0.29328 -0.23993 -0.38125 -0.21858 -0.4199 C -0.19757 -0.45856 -0.1724 -0.4581 -0.15643 -0.43773 C -0.14063 -0.41736 -0.12656 -0.34421 -0.12344 -0.29791 C -0.12049 -0.25162 -0.1342 -0.2 -0.1382 -0.15972 C -0.14184 -0.11944 -0.1592 -0.07315 -0.14653 -0.05578 C -0.13403 -0.03842 -0.07917 -0.02847 -0.06268 -0.05578 C -0.04583 -0.0831 -0.05695 -0.18495 -0.04653 -0.2199 C -0.03629 -0.25486 -0.01858 -0.27778 -0.00018 -0.26551 C 0.01823 -0.25324 0.05364 -0.18657 0.06441 -0.14676 C 0.07517 -0.10694 0.06441 -0.05648 0.06441 -0.02639 C 0.06441 0.00371 0.06441 0.01875 0.06441 0.0338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-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:\материал для презентации\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4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7C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3653" flipH="1">
            <a:off x="536710" y="124918"/>
            <a:ext cx="1990761" cy="1928549"/>
          </a:xfrm>
          <a:prstGeom prst="rect">
            <a:avLst/>
          </a:prstGeom>
          <a:noFill/>
        </p:spPr>
      </p:pic>
      <p:pic>
        <p:nvPicPr>
          <p:cNvPr id="12290" name="Picture 2" descr="O:\материал для презентации\karanda81.png"/>
          <p:cNvPicPr>
            <a:picLocks noChangeAspect="1" noChangeArrowheads="1"/>
          </p:cNvPicPr>
          <p:nvPr/>
        </p:nvPicPr>
        <p:blipFill>
          <a:blip r:embed="rId4" cstate="print"/>
          <a:srcRect b="33938"/>
          <a:stretch>
            <a:fillRect/>
          </a:stretch>
        </p:blipFill>
        <p:spPr bwMode="auto">
          <a:xfrm>
            <a:off x="4357686" y="2928934"/>
            <a:ext cx="4786314" cy="3929066"/>
          </a:xfrm>
          <a:prstGeom prst="rect">
            <a:avLst/>
          </a:prstGeom>
          <a:noFill/>
        </p:spPr>
      </p:pic>
      <p:pic>
        <p:nvPicPr>
          <p:cNvPr id="12291" name="Picture 3" descr="O:\материал для презентации\karakknda8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195476">
            <a:off x="-215731" y="3432422"/>
            <a:ext cx="4645003" cy="1309167"/>
          </a:xfrm>
          <a:prstGeom prst="rect">
            <a:avLst/>
          </a:prstGeom>
          <a:noFill/>
        </p:spPr>
      </p:pic>
      <p:pic>
        <p:nvPicPr>
          <p:cNvPr id="8194" name="Picture 2" descr="O:\материал для презентации\Без именкари-1.png"/>
          <p:cNvPicPr>
            <a:picLocks noChangeAspect="1" noChangeArrowheads="1"/>
          </p:cNvPicPr>
          <p:nvPr/>
        </p:nvPicPr>
        <p:blipFill>
          <a:blip r:embed="rId6" cstate="print"/>
          <a:srcRect l="23026" t="38036" r="25287" b="51723"/>
          <a:stretch>
            <a:fillRect/>
          </a:stretch>
        </p:blipFill>
        <p:spPr bwMode="auto">
          <a:xfrm>
            <a:off x="4429124" y="0"/>
            <a:ext cx="4572000" cy="500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материал для презентации\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4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3653" flipH="1">
            <a:off x="536710" y="124918"/>
            <a:ext cx="1990761" cy="1928549"/>
          </a:xfrm>
          <a:prstGeom prst="rect">
            <a:avLst/>
          </a:prstGeom>
          <a:noFill/>
        </p:spPr>
      </p:pic>
      <p:pic>
        <p:nvPicPr>
          <p:cNvPr id="13314" name="Picture 2" descr="O:\материал для презентации\молька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00240"/>
            <a:ext cx="4143341" cy="4500562"/>
          </a:xfrm>
          <a:prstGeom prst="rect">
            <a:avLst/>
          </a:prstGeom>
          <a:noFill/>
        </p:spPr>
      </p:pic>
      <p:pic>
        <p:nvPicPr>
          <p:cNvPr id="13317" name="Picture 5" descr="O:\материал для презентации\igru7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6397" y="1214422"/>
            <a:ext cx="2287603" cy="4566246"/>
          </a:xfrm>
          <a:prstGeom prst="rect">
            <a:avLst/>
          </a:prstGeom>
          <a:noFill/>
        </p:spPr>
      </p:pic>
      <p:pic>
        <p:nvPicPr>
          <p:cNvPr id="13315" name="Picture 3" descr="O:\материал для презентации\piramidka_sm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714620"/>
            <a:ext cx="1599653" cy="2924165"/>
          </a:xfrm>
          <a:prstGeom prst="rect">
            <a:avLst/>
          </a:prstGeom>
          <a:noFill/>
        </p:spPr>
      </p:pic>
      <p:pic>
        <p:nvPicPr>
          <p:cNvPr id="6" name="Picture 2" descr="O:\материал для презентации\молька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2857496"/>
            <a:ext cx="3691401" cy="3500438"/>
          </a:xfrm>
          <a:prstGeom prst="rect">
            <a:avLst/>
          </a:prstGeom>
          <a:noFill/>
        </p:spPr>
      </p:pic>
      <p:pic>
        <p:nvPicPr>
          <p:cNvPr id="1026" name="Picture 2" descr="I:\материал для презентации\Безищщмени-1.png"/>
          <p:cNvPicPr>
            <a:picLocks noChangeAspect="1" noChangeArrowheads="1"/>
          </p:cNvPicPr>
          <p:nvPr/>
        </p:nvPicPr>
        <p:blipFill>
          <a:blip r:embed="rId8" cstate="print"/>
          <a:srcRect l="1543" t="37028" b="34635"/>
          <a:stretch>
            <a:fillRect/>
          </a:stretch>
        </p:blipFill>
        <p:spPr bwMode="auto">
          <a:xfrm>
            <a:off x="3571868" y="0"/>
            <a:ext cx="5672165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материал для презентации\3d_1809-160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O:\материал для презентации\444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357222" y="-571528"/>
            <a:ext cx="6248034" cy="5429288"/>
          </a:xfrm>
          <a:prstGeom prst="rect">
            <a:avLst/>
          </a:prstGeom>
          <a:noFill/>
        </p:spPr>
      </p:pic>
      <p:pic>
        <p:nvPicPr>
          <p:cNvPr id="15363" name="Picture 3" descr="O:\материал для презентации\Blue-Classic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85728"/>
            <a:ext cx="2198707" cy="219870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71601" y="1052736"/>
            <a:ext cx="40324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Ура! За правильно выполненное </a:t>
            </a:r>
            <a:r>
              <a:rPr lang="ru-RU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задание нам </a:t>
            </a:r>
            <a:r>
              <a:rPr lang="ru-RU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дали </a:t>
            </a:r>
            <a:r>
              <a:rPr lang="ru-RU" b="1" dirty="0" err="1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компас,который</a:t>
            </a:r>
            <a:r>
              <a:rPr lang="ru-RU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 поможет нам найти домик </a:t>
            </a:r>
            <a:r>
              <a:rPr lang="ru-RU" b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Медведя</a:t>
            </a:r>
            <a:r>
              <a:rPr lang="ru-RU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но только после того, как назовете из чего сделаны игрушки, какие они?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 </a:t>
            </a:r>
            <a:endParaRPr lang="ru-RU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2406127" cy="317757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I:\материал для презентации\27db82a88026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714612" y="3071810"/>
            <a:ext cx="3708778" cy="3638711"/>
          </a:xfrm>
          <a:prstGeom prst="rect">
            <a:avLst/>
          </a:prstGeom>
          <a:noFill/>
        </p:spPr>
      </p:pic>
      <p:pic>
        <p:nvPicPr>
          <p:cNvPr id="2" name="Picture 2" descr="O:\материал для презентации\Беммз имннени-1.png"/>
          <p:cNvPicPr>
            <a:picLocks noChangeAspect="1" noChangeArrowheads="1"/>
          </p:cNvPicPr>
          <p:nvPr/>
        </p:nvPicPr>
        <p:blipFill>
          <a:blip r:embed="rId4" cstate="print"/>
          <a:srcRect l="11557" t="32055" r="19795" b="53316"/>
          <a:stretch>
            <a:fillRect/>
          </a:stretch>
        </p:blipFill>
        <p:spPr bwMode="auto">
          <a:xfrm>
            <a:off x="3071770" y="0"/>
            <a:ext cx="6072230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91 -0.47086 C -0.554 -0.4704 -0.53889 -0.46994 -0.53108 -0.46716 C -0.52327 -0.46439 -0.52917 -0.47109 -0.52257 -0.45398 C -0.51598 -0.43687 -0.49948 -0.39385 -0.49167 -0.36379 C -0.48386 -0.33372 -0.48212 -0.30597 -0.47605 -0.27382 C -0.46997 -0.24168 -0.46441 -0.19727 -0.45504 -0.17068 C -0.44566 -0.14408 -0.43577 -0.12072 -0.4198 -0.11425 C -0.40382 -0.10777 -0.37396 -0.10245 -0.35921 -0.13136 C -0.34445 -0.16027 -0.33768 -0.25301 -0.33108 -0.287 C -0.32448 -0.321 -0.32865 -0.31984 -0.3198 -0.3358 C -0.31094 -0.35176 -0.30157 -0.38159 -0.27744 -0.38275 C -0.2533 -0.38391 -0.19671 -0.36517 -0.17466 -0.3432 C -0.15261 -0.32123 -0.15 -0.30204 -0.14514 -0.25139 C -0.14028 -0.20074 -0.15244 -0.0932 -0.14514 -0.03932 C -0.13785 0.01457 -0.12362 0.05828 -0.10139 0.07146 C -0.07917 0.08464 -0.02813 0.05157 -0.01129 0.03954 C 0.00555 0.02752 -0.00157 0.00647 2.77778E-7 -1.34135E-6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I:\материал для презентации\5105f245af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08485">
            <a:off x="2479118" y="1301860"/>
            <a:ext cx="3502039" cy="4749567"/>
          </a:xfrm>
          <a:prstGeom prst="rect">
            <a:avLst/>
          </a:prstGeom>
          <a:noFill/>
        </p:spPr>
      </p:pic>
      <p:pic>
        <p:nvPicPr>
          <p:cNvPr id="3" name="Picture 2" descr="O:\материал для презентации\Беммз имени-41.png"/>
          <p:cNvPicPr>
            <a:picLocks noChangeAspect="1" noChangeArrowheads="1"/>
          </p:cNvPicPr>
          <p:nvPr/>
        </p:nvPicPr>
        <p:blipFill>
          <a:blip r:embed="rId4" cstate="print"/>
          <a:srcRect l="1435" t="6762" b="81534"/>
          <a:stretch>
            <a:fillRect/>
          </a:stretch>
        </p:blipFill>
        <p:spPr bwMode="auto">
          <a:xfrm>
            <a:off x="714348" y="142852"/>
            <a:ext cx="8718575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I:\материал для презентации\4003288689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857232"/>
            <a:ext cx="3621588" cy="5008514"/>
          </a:xfrm>
          <a:prstGeom prst="rect">
            <a:avLst/>
          </a:prstGeom>
          <a:noFill/>
        </p:spPr>
      </p:pic>
      <p:pic>
        <p:nvPicPr>
          <p:cNvPr id="3" name="Picture 2" descr="O:\материал для презентации\Беммз именпи-1.png"/>
          <p:cNvPicPr>
            <a:picLocks noChangeAspect="1" noChangeArrowheads="1"/>
          </p:cNvPicPr>
          <p:nvPr/>
        </p:nvPicPr>
        <p:blipFill>
          <a:blip r:embed="rId4" cstate="print"/>
          <a:srcRect l="467" t="5429" b="84330"/>
          <a:stretch>
            <a:fillRect/>
          </a:stretch>
        </p:blipFill>
        <p:spPr bwMode="auto">
          <a:xfrm>
            <a:off x="142844" y="142852"/>
            <a:ext cx="8804282" cy="500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O:\материал для презентации\Беммз имхени-1.png"/>
          <p:cNvPicPr>
            <a:picLocks noChangeAspect="1" noChangeArrowheads="1"/>
          </p:cNvPicPr>
          <p:nvPr/>
        </p:nvPicPr>
        <p:blipFill>
          <a:blip r:embed="rId3" cstate="print"/>
          <a:srcRect l="1040" t="5754" b="82542"/>
          <a:stretch>
            <a:fillRect/>
          </a:stretch>
        </p:blipFill>
        <p:spPr bwMode="auto">
          <a:xfrm>
            <a:off x="1000100" y="142852"/>
            <a:ext cx="8143900" cy="571504"/>
          </a:xfrm>
          <a:prstGeom prst="rect">
            <a:avLst/>
          </a:prstGeom>
          <a:noFill/>
        </p:spPr>
      </p:pic>
      <p:pic>
        <p:nvPicPr>
          <p:cNvPr id="5" name="Picture 2" descr="I:\материал для презентации\11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55" l="556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00166" y="1142984"/>
            <a:ext cx="6141015" cy="503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I:\материал для презентации\Flying_Friends_Mar&amp;Paci 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85728"/>
            <a:ext cx="6367491" cy="6421381"/>
          </a:xfrm>
          <a:prstGeom prst="rect">
            <a:avLst/>
          </a:prstGeom>
          <a:noFill/>
        </p:spPr>
      </p:pic>
      <p:pic>
        <p:nvPicPr>
          <p:cNvPr id="6147" name="Picture 3" descr="O:\материал для презентации\Беммз имен2и-1.png"/>
          <p:cNvPicPr>
            <a:picLocks noChangeAspect="1" noChangeArrowheads="1"/>
          </p:cNvPicPr>
          <p:nvPr/>
        </p:nvPicPr>
        <p:blipFill>
          <a:blip r:embed="rId4" cstate="print"/>
          <a:srcRect l="13173" r="15757" b="84233"/>
          <a:stretch>
            <a:fillRect/>
          </a:stretch>
        </p:blipFill>
        <p:spPr bwMode="auto">
          <a:xfrm>
            <a:off x="2857456" y="-214338"/>
            <a:ext cx="6286544" cy="769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материал для презентации\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5645">
            <a:off x="2422002" y="-65998"/>
            <a:ext cx="2286016" cy="2214578"/>
          </a:xfrm>
          <a:prstGeom prst="rect">
            <a:avLst/>
          </a:prstGeom>
          <a:noFill/>
        </p:spPr>
      </p:pic>
      <p:pic>
        <p:nvPicPr>
          <p:cNvPr id="9218" name="Picture 2" descr="O:\материал для презентации\28017893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714356"/>
            <a:ext cx="1174895" cy="1099581"/>
          </a:xfrm>
          <a:prstGeom prst="rect">
            <a:avLst/>
          </a:prstGeom>
          <a:noFill/>
        </p:spPr>
      </p:pic>
      <p:pic>
        <p:nvPicPr>
          <p:cNvPr id="9219" name="Picture 3" descr="O:\материал для презентации\butterfly2-1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928670"/>
            <a:ext cx="3143250" cy="1066800"/>
          </a:xfrm>
          <a:prstGeom prst="rect">
            <a:avLst/>
          </a:prstGeom>
          <a:noFill/>
        </p:spPr>
      </p:pic>
      <p:pic>
        <p:nvPicPr>
          <p:cNvPr id="8" name="Picture 3" descr="O:\материал для презентации\butterfly2-1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00760" y="3214686"/>
            <a:ext cx="2474814" cy="923924"/>
          </a:xfrm>
          <a:prstGeom prst="rect">
            <a:avLst/>
          </a:prstGeom>
          <a:noFill/>
        </p:spPr>
      </p:pic>
      <p:pic>
        <p:nvPicPr>
          <p:cNvPr id="9220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3857628"/>
            <a:ext cx="800100" cy="466725"/>
          </a:xfrm>
          <a:prstGeom prst="rect">
            <a:avLst/>
          </a:prstGeom>
          <a:noFill/>
        </p:spPr>
      </p:pic>
      <p:pic>
        <p:nvPicPr>
          <p:cNvPr id="10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28596" y="3714752"/>
            <a:ext cx="642942" cy="4667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870859" y="6027003"/>
            <a:ext cx="3353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1" name="Picture 2" descr="O:\материал для презентации\4441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00" y="692613"/>
            <a:ext cx="4903440" cy="473989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47664" y="2060848"/>
            <a:ext cx="252028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002060"/>
                </a:solidFill>
              </a:rPr>
              <a:t>Здравствуйте, ребята!</a:t>
            </a:r>
            <a:endParaRPr lang="ru-RU" sz="1200" b="1" i="1" dirty="0">
              <a:solidFill>
                <a:srgbClr val="002060"/>
              </a:solidFill>
            </a:endParaRPr>
          </a:p>
          <a:p>
            <a:r>
              <a:rPr lang="ru-RU" sz="1200" b="1" i="1" dirty="0">
                <a:solidFill>
                  <a:srgbClr val="002060"/>
                </a:solidFill>
              </a:rPr>
              <a:t>Меня зовут Маша, мне очень нужно найти моего друга Медведя, </a:t>
            </a:r>
            <a:r>
              <a:rPr lang="ru-RU" sz="1200" b="1" i="1" dirty="0" smtClean="0">
                <a:solidFill>
                  <a:srgbClr val="002060"/>
                </a:solidFill>
              </a:rPr>
              <a:t>помогите </a:t>
            </a:r>
            <a:r>
              <a:rPr lang="ru-RU" sz="1200" b="1" i="1" dirty="0">
                <a:solidFill>
                  <a:srgbClr val="002060"/>
                </a:solidFill>
              </a:rPr>
              <a:t>мне пожалуйста, </a:t>
            </a:r>
            <a:r>
              <a:rPr lang="ru-RU" sz="1200" b="1" i="1" dirty="0" smtClean="0">
                <a:solidFill>
                  <a:srgbClr val="002060"/>
                </a:solidFill>
              </a:rPr>
              <a:t>назовите </a:t>
            </a:r>
            <a:r>
              <a:rPr lang="ru-RU" sz="1200" b="1" i="1" dirty="0">
                <a:solidFill>
                  <a:srgbClr val="002060"/>
                </a:solidFill>
              </a:rPr>
              <a:t>все игрушки ласково и нам дадут карту, по которой можно добраться до домика моего друга, ну </a:t>
            </a:r>
            <a:r>
              <a:rPr lang="ru-RU" sz="1200" b="1" i="1" dirty="0" smtClean="0">
                <a:solidFill>
                  <a:srgbClr val="002060"/>
                </a:solidFill>
              </a:rPr>
              <a:t>пожалуйста я очень прошу Вас!!!</a:t>
            </a:r>
            <a:endParaRPr lang="ru-RU" sz="1200" b="1" i="1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63" y="2735563"/>
            <a:ext cx="2406127" cy="317757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033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I:\материал для презентации\utka1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61184">
            <a:off x="2291929" y="1789469"/>
            <a:ext cx="3724276" cy="4764087"/>
          </a:xfrm>
          <a:prstGeom prst="rect">
            <a:avLst/>
          </a:prstGeom>
          <a:noFill/>
        </p:spPr>
      </p:pic>
      <p:pic>
        <p:nvPicPr>
          <p:cNvPr id="7170" name="Picture 2" descr="O:\материал для презентации\аа.png"/>
          <p:cNvPicPr>
            <a:picLocks noChangeAspect="1" noChangeArrowheads="1"/>
          </p:cNvPicPr>
          <p:nvPr/>
        </p:nvPicPr>
        <p:blipFill>
          <a:blip r:embed="rId4" cstate="print"/>
          <a:srcRect l="11881" t="7347" r="14626" b="82413"/>
          <a:stretch>
            <a:fillRect/>
          </a:stretch>
        </p:blipFill>
        <p:spPr bwMode="auto">
          <a:xfrm>
            <a:off x="2643142" y="142852"/>
            <a:ext cx="6500858" cy="500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материал для презентации\444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0034" y="-571528"/>
            <a:ext cx="4714908" cy="4097064"/>
          </a:xfrm>
          <a:prstGeom prst="rect">
            <a:avLst/>
          </a:prstGeom>
          <a:noFill/>
        </p:spPr>
      </p:pic>
      <p:pic>
        <p:nvPicPr>
          <p:cNvPr id="8195" name="Picture 3" descr="O:\материал для презентации\butterfly2-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357166"/>
            <a:ext cx="3143250" cy="1066800"/>
          </a:xfrm>
          <a:prstGeom prst="rect">
            <a:avLst/>
          </a:prstGeom>
          <a:noFill/>
        </p:spPr>
      </p:pic>
      <p:pic>
        <p:nvPicPr>
          <p:cNvPr id="8196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929198"/>
            <a:ext cx="800100" cy="466725"/>
          </a:xfrm>
          <a:prstGeom prst="rect">
            <a:avLst/>
          </a:prstGeom>
          <a:noFill/>
        </p:spPr>
      </p:pic>
      <p:pic>
        <p:nvPicPr>
          <p:cNvPr id="15" name="Picture 2" descr="C:\Documents and Settings\Admin\Рабочий стол\прр.png"/>
          <p:cNvPicPr>
            <a:picLocks noChangeAspect="1" noChangeArrowheads="1"/>
          </p:cNvPicPr>
          <p:nvPr/>
        </p:nvPicPr>
        <p:blipFill>
          <a:blip r:embed="rId5" cstate="print"/>
          <a:srcRect l="5598" t="21207" r="6921" b="51623"/>
          <a:stretch>
            <a:fillRect/>
          </a:stretch>
        </p:blipFill>
        <p:spPr bwMode="auto">
          <a:xfrm>
            <a:off x="500034" y="571480"/>
            <a:ext cx="5000660" cy="1714512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" y="2714"/>
            <a:ext cx="903922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O:\материал для презентации\444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443142" y="1065496"/>
            <a:ext cx="4714908" cy="4097064"/>
          </a:xfrm>
          <a:prstGeom prst="rect">
            <a:avLst/>
          </a:prstGeom>
          <a:noFill/>
        </p:spPr>
      </p:pic>
      <p:pic>
        <p:nvPicPr>
          <p:cNvPr id="20" name="Picture 2" descr="C:\Documents and Settings\Admin\Рабочий стол\прр.png"/>
          <p:cNvPicPr>
            <a:picLocks noChangeAspect="1" noChangeArrowheads="1"/>
          </p:cNvPicPr>
          <p:nvPr/>
        </p:nvPicPr>
        <p:blipFill>
          <a:blip r:embed="rId5" cstate="print"/>
          <a:srcRect l="5598" t="21207" r="6921" b="51623"/>
          <a:stretch>
            <a:fillRect/>
          </a:stretch>
        </p:blipFill>
        <p:spPr bwMode="auto">
          <a:xfrm>
            <a:off x="2098868" y="2060848"/>
            <a:ext cx="5000660" cy="1714512"/>
          </a:xfrm>
          <a:prstGeom prst="rect">
            <a:avLst/>
          </a:prstGeom>
          <a:noFill/>
        </p:spPr>
      </p:pic>
      <p:pic>
        <p:nvPicPr>
          <p:cNvPr id="21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2896" y="5081598"/>
            <a:ext cx="800100" cy="466725"/>
          </a:xfrm>
          <a:prstGeom prst="rect">
            <a:avLst/>
          </a:prstGeom>
          <a:noFill/>
        </p:spPr>
      </p:pic>
      <p:pic>
        <p:nvPicPr>
          <p:cNvPr id="22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55645">
            <a:off x="435454" y="47807"/>
            <a:ext cx="2286016" cy="2214578"/>
          </a:xfrm>
          <a:prstGeom prst="rect">
            <a:avLst/>
          </a:prstGeom>
          <a:noFill/>
        </p:spPr>
      </p:pic>
      <p:pic>
        <p:nvPicPr>
          <p:cNvPr id="23" name="Picture 3" descr="O:\материал для презентации\butterfly2-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61936"/>
            <a:ext cx="3143250" cy="1066800"/>
          </a:xfrm>
          <a:prstGeom prst="rect">
            <a:avLst/>
          </a:prstGeom>
          <a:noFill/>
        </p:spPr>
      </p:pic>
      <p:pic>
        <p:nvPicPr>
          <p:cNvPr id="24" name="Picture 2" descr="O:\материал для презентации\2801789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25701" y="764704"/>
            <a:ext cx="1174895" cy="1099581"/>
          </a:xfrm>
          <a:prstGeom prst="rect">
            <a:avLst/>
          </a:prstGeom>
          <a:noFill/>
        </p:spPr>
      </p:pic>
      <p:pic>
        <p:nvPicPr>
          <p:cNvPr id="25" name="Picture 2" descr="O:\материал для презентации\28017893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2780928"/>
            <a:ext cx="1174895" cy="1099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O:\материал для презентации\ffad3лл8e32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357298"/>
            <a:ext cx="5763463" cy="3786214"/>
          </a:xfrm>
          <a:prstGeom prst="rect">
            <a:avLst/>
          </a:prstGeom>
          <a:noFill/>
        </p:spPr>
      </p:pic>
      <p:pic>
        <p:nvPicPr>
          <p:cNvPr id="2" name="Picture 2" descr="O:\материал для презентации\Без имежни-1.png"/>
          <p:cNvPicPr>
            <a:picLocks noChangeAspect="1" noChangeArrowheads="1"/>
          </p:cNvPicPr>
          <p:nvPr/>
        </p:nvPicPr>
        <p:blipFill>
          <a:blip r:embed="rId4" cstate="print"/>
          <a:srcRect l="36522" t="36574" r="37150" b="48797"/>
          <a:stretch>
            <a:fillRect/>
          </a:stretch>
        </p:blipFill>
        <p:spPr bwMode="auto">
          <a:xfrm>
            <a:off x="6815131" y="0"/>
            <a:ext cx="2328869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O:\материал для презентации\0ffad38щшe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643050"/>
            <a:ext cx="5685034" cy="4780071"/>
          </a:xfrm>
          <a:prstGeom prst="rect">
            <a:avLst/>
          </a:prstGeom>
          <a:noFill/>
        </p:spPr>
      </p:pic>
      <p:pic>
        <p:nvPicPr>
          <p:cNvPr id="4098" name="Picture 2" descr="O:\материал для презентации\Без имелни-1.png"/>
          <p:cNvPicPr>
            <a:picLocks noChangeAspect="1" noChangeArrowheads="1"/>
          </p:cNvPicPr>
          <p:nvPr/>
        </p:nvPicPr>
        <p:blipFill>
          <a:blip r:embed="rId4" cstate="print"/>
          <a:srcRect l="38640" t="36931" r="38747" b="49902"/>
          <a:stretch>
            <a:fillRect/>
          </a:stretch>
        </p:blipFill>
        <p:spPr bwMode="auto">
          <a:xfrm>
            <a:off x="7143736" y="0"/>
            <a:ext cx="2000264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O:\материал для презентации\0ffad38eд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411760" y="571492"/>
            <a:ext cx="4621527" cy="5715016"/>
          </a:xfrm>
          <a:prstGeom prst="rect">
            <a:avLst/>
          </a:prstGeom>
          <a:noFill/>
        </p:spPr>
      </p:pic>
      <p:pic>
        <p:nvPicPr>
          <p:cNvPr id="5122" name="Picture 2" descr="O:\материал для презентации\Без ллимени-1.png"/>
          <p:cNvPicPr>
            <a:picLocks noChangeAspect="1" noChangeArrowheads="1"/>
          </p:cNvPicPr>
          <p:nvPr/>
        </p:nvPicPr>
        <p:blipFill>
          <a:blip r:embed="rId4" cstate="print"/>
          <a:srcRect l="40381" t="38134" r="40236" b="51625"/>
          <a:stretch>
            <a:fillRect/>
          </a:stretch>
        </p:blipFill>
        <p:spPr bwMode="auto">
          <a:xfrm>
            <a:off x="7429488" y="214290"/>
            <a:ext cx="1714512" cy="500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:\материал для презентации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E:\картинки\разукрашки\предметы\муз инструменты\0331e5ef097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376910">
            <a:off x="3523608" y="422322"/>
            <a:ext cx="2443161" cy="59371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020273" y="398908"/>
            <a:ext cx="198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Дудочка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714574"/>
            <a:ext cx="4683216" cy="60923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7020273" y="398908"/>
            <a:ext cx="198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Куколка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556792"/>
            <a:ext cx="800100" cy="466725"/>
          </a:xfrm>
          <a:prstGeom prst="rect">
            <a:avLst/>
          </a:prstGeom>
          <a:noFill/>
        </p:spPr>
      </p:pic>
      <p:pic>
        <p:nvPicPr>
          <p:cNvPr id="11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274" y="2564904"/>
            <a:ext cx="800100" cy="466725"/>
          </a:xfrm>
          <a:prstGeom prst="rect">
            <a:avLst/>
          </a:prstGeom>
          <a:noFill/>
        </p:spPr>
      </p:pic>
      <p:pic>
        <p:nvPicPr>
          <p:cNvPr id="12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2475962"/>
            <a:ext cx="800100" cy="466725"/>
          </a:xfrm>
          <a:prstGeom prst="rect">
            <a:avLst/>
          </a:prstGeom>
          <a:noFill/>
        </p:spPr>
      </p:pic>
      <p:pic>
        <p:nvPicPr>
          <p:cNvPr id="13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6118" y="3029959"/>
            <a:ext cx="800100" cy="466725"/>
          </a:xfrm>
          <a:prstGeom prst="rect">
            <a:avLst/>
          </a:prstGeom>
          <a:noFill/>
        </p:spPr>
      </p:pic>
      <p:pic>
        <p:nvPicPr>
          <p:cNvPr id="14" name="Picture 2" descr="O:\материал для презентации\28017893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3267" y="4410838"/>
            <a:ext cx="1174895" cy="1099581"/>
          </a:xfrm>
          <a:prstGeom prst="rect">
            <a:avLst/>
          </a:prstGeom>
          <a:noFill/>
        </p:spPr>
      </p:pic>
      <p:pic>
        <p:nvPicPr>
          <p:cNvPr id="15" name="Picture 2" descr="O:\материал для презентации\28017893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033" y="3985603"/>
            <a:ext cx="1174895" cy="1099581"/>
          </a:xfrm>
          <a:prstGeom prst="rect">
            <a:avLst/>
          </a:prstGeom>
          <a:noFill/>
        </p:spPr>
      </p:pic>
      <p:pic>
        <p:nvPicPr>
          <p:cNvPr id="16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55645">
            <a:off x="98366" y="-29831"/>
            <a:ext cx="2286016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82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материал для презентации\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5645">
            <a:off x="2422002" y="-65998"/>
            <a:ext cx="2286016" cy="2214578"/>
          </a:xfrm>
          <a:prstGeom prst="rect">
            <a:avLst/>
          </a:prstGeom>
          <a:noFill/>
        </p:spPr>
      </p:pic>
      <p:pic>
        <p:nvPicPr>
          <p:cNvPr id="9218" name="Picture 2" descr="O:\материал для презентации\28017893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714356"/>
            <a:ext cx="1174895" cy="1099581"/>
          </a:xfrm>
          <a:prstGeom prst="rect">
            <a:avLst/>
          </a:prstGeom>
          <a:noFill/>
        </p:spPr>
      </p:pic>
      <p:pic>
        <p:nvPicPr>
          <p:cNvPr id="9219" name="Picture 3" descr="O:\материал для презентации\butterfly2-1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928670"/>
            <a:ext cx="3143250" cy="1066800"/>
          </a:xfrm>
          <a:prstGeom prst="rect">
            <a:avLst/>
          </a:prstGeom>
          <a:noFill/>
        </p:spPr>
      </p:pic>
      <p:pic>
        <p:nvPicPr>
          <p:cNvPr id="8" name="Picture 3" descr="O:\материал для презентации\butterfly2-1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00760" y="3214686"/>
            <a:ext cx="2474814" cy="923924"/>
          </a:xfrm>
          <a:prstGeom prst="rect">
            <a:avLst/>
          </a:prstGeom>
          <a:noFill/>
        </p:spPr>
      </p:pic>
      <p:pic>
        <p:nvPicPr>
          <p:cNvPr id="9220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3857628"/>
            <a:ext cx="800100" cy="466725"/>
          </a:xfrm>
          <a:prstGeom prst="rect">
            <a:avLst/>
          </a:prstGeom>
          <a:noFill/>
        </p:spPr>
      </p:pic>
      <p:pic>
        <p:nvPicPr>
          <p:cNvPr id="10" name="Picture 4" descr="O:\материал для презентации\butterfly2-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28596" y="3714752"/>
            <a:ext cx="642942" cy="4667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870859" y="6027003"/>
            <a:ext cx="3353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</a:p>
        </p:txBody>
      </p:sp>
      <p:pic>
        <p:nvPicPr>
          <p:cNvPr id="11" name="Picture 2" descr="O:\материал для презентации\1д4.png"/>
          <p:cNvPicPr>
            <a:picLocks noChangeAspect="1" noChangeArrowheads="1"/>
          </p:cNvPicPr>
          <p:nvPr/>
        </p:nvPicPr>
        <p:blipFill>
          <a:blip r:embed="rId7" cstate="print"/>
          <a:srcRect l="49614" t="59537"/>
          <a:stretch>
            <a:fillRect/>
          </a:stretch>
        </p:blipFill>
        <p:spPr bwMode="auto">
          <a:xfrm rot="20237967" flipH="1">
            <a:off x="27208" y="342644"/>
            <a:ext cx="4889336" cy="467030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1462071"/>
            <a:ext cx="331236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Спасибо Вам ребята за помощь!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Нам дали карту, по ней мы можем найти </a:t>
            </a:r>
            <a:r>
              <a:rPr lang="ru-RU" sz="1600" b="1" i="1" dirty="0" smtClean="0">
                <a:solidFill>
                  <a:schemeClr val="accent2">
                    <a:lumMod val="50000"/>
                  </a:schemeClr>
                </a:solidFill>
              </a:rPr>
              <a:t>моего </a:t>
            </a:r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друга, 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но у нас нет компаса. Нам его обязательно дадут,</a:t>
            </a:r>
          </a:p>
          <a:p>
            <a:r>
              <a:rPr lang="ru-RU" sz="1600" b="1" i="1" dirty="0">
                <a:solidFill>
                  <a:schemeClr val="accent2">
                    <a:lumMod val="50000"/>
                  </a:schemeClr>
                </a:solidFill>
              </a:rPr>
              <a:t>если вы правильно назовете игрушки. Одна и много.</a:t>
            </a:r>
          </a:p>
          <a:p>
            <a:endParaRPr lang="ru-RU" dirty="0"/>
          </a:p>
        </p:txBody>
      </p:sp>
      <p:pic>
        <p:nvPicPr>
          <p:cNvPr id="15" name="Picture 5" descr="O:\материал для презентации\Без имениздзд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10086" y="-61938"/>
            <a:ext cx="3382961" cy="3218343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2406127" cy="317757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2393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:\материал для презентации\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148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C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I:\материал для презентации\''''l,ll,21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3653" flipH="1">
            <a:off x="536710" y="124918"/>
            <a:ext cx="1990761" cy="1928549"/>
          </a:xfrm>
          <a:prstGeom prst="rect">
            <a:avLst/>
          </a:prstGeom>
          <a:noFill/>
        </p:spPr>
      </p:pic>
      <p:pic>
        <p:nvPicPr>
          <p:cNvPr id="9219" name="Picture 3" descr="O:\материал для презентации\091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357430"/>
            <a:ext cx="1714245" cy="3740170"/>
          </a:xfrm>
          <a:prstGeom prst="rect">
            <a:avLst/>
          </a:prstGeom>
          <a:noFill/>
        </p:spPr>
      </p:pic>
      <p:pic>
        <p:nvPicPr>
          <p:cNvPr id="9220" name="Picture 4" descr="O:\материал для презентации\884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785794"/>
            <a:ext cx="2655904" cy="5392047"/>
          </a:xfrm>
          <a:prstGeom prst="rect">
            <a:avLst/>
          </a:prstGeom>
          <a:noFill/>
        </p:spPr>
      </p:pic>
      <p:pic>
        <p:nvPicPr>
          <p:cNvPr id="6146" name="Picture 2" descr="O:\материал для презентации\шар.png"/>
          <p:cNvPicPr>
            <a:picLocks noChangeAspect="1" noChangeArrowheads="1"/>
          </p:cNvPicPr>
          <p:nvPr/>
        </p:nvPicPr>
        <p:blipFill>
          <a:blip r:embed="rId6" cstate="print"/>
          <a:srcRect l="34189" t="35111" r="36737" b="50260"/>
          <a:stretch>
            <a:fillRect/>
          </a:stretch>
        </p:blipFill>
        <p:spPr bwMode="auto">
          <a:xfrm>
            <a:off x="6572232" y="0"/>
            <a:ext cx="2571768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Другая 1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</TotalTime>
  <Words>140</Words>
  <Application>Microsoft Office PowerPoint</Application>
  <PresentationFormat>Экран (4:3)</PresentationFormat>
  <Paragraphs>19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Calibri</vt:lpstr>
      <vt:lpstr>Candara</vt:lpstr>
      <vt:lpstr>Symbol</vt:lpstr>
      <vt:lpstr>Times New Roman</vt:lpstr>
      <vt:lpstr>Волна</vt:lpstr>
      <vt:lpstr>Цель: Развитие грамматического строя речи.  Задачи:  практиковать  в образовании имен существительных с уменьшительно-ласкательными суффиксами развивать речь, мышление. Закреплять умение образовывать имена существительные мн.числа, Р.П., Совершенствовать  умение образовывать относительные прилагательные; Воспитывать желание помочь сказочному герою.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Чебуращка и игрушки</dc:title>
  <dc:subject>презентация для конкурса</dc:subject>
  <dc:creator>Рубенко Е.М.</dc:creator>
  <cp:lastModifiedBy>Адвокат</cp:lastModifiedBy>
  <cp:revision>85</cp:revision>
  <dcterms:created xsi:type="dcterms:W3CDTF">2012-05-23T09:29:03Z</dcterms:created>
  <dcterms:modified xsi:type="dcterms:W3CDTF">2023-11-30T13:14:20Z</dcterms:modified>
</cp:coreProperties>
</file>